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A1266-4E97-47A6-A23A-933F8A4C9E15}" type="datetimeFigureOut">
              <a:rPr lang="es-ES" smtClean="0"/>
              <a:t>21/10/2011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8352B-A161-4B2A-82AA-2A96145500D9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6953" t="44727" r="8593" b="40625"/>
          <a:stretch>
            <a:fillRect/>
          </a:stretch>
        </p:blipFill>
        <p:spPr bwMode="auto">
          <a:xfrm>
            <a:off x="285720" y="2000240"/>
            <a:ext cx="842965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Secretaria de Educacion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IE GABRIEL GARCIA MARQUEZ</dc:creator>
  <cp:lastModifiedBy>IE GABRIEL GARCIA MARQUEZ</cp:lastModifiedBy>
  <cp:revision>2</cp:revision>
  <dcterms:created xsi:type="dcterms:W3CDTF">2011-10-21T17:05:29Z</dcterms:created>
  <dcterms:modified xsi:type="dcterms:W3CDTF">2011-10-21T17:14:22Z</dcterms:modified>
</cp:coreProperties>
</file>